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14" r:id="rId2"/>
  </p:sldMasterIdLst>
  <p:notesMasterIdLst>
    <p:notesMasterId r:id="rId15"/>
  </p:notesMasterIdLst>
  <p:handoutMasterIdLst>
    <p:handoutMasterId r:id="rId16"/>
  </p:handoutMasterIdLst>
  <p:sldIdLst>
    <p:sldId id="463" r:id="rId3"/>
    <p:sldId id="446" r:id="rId4"/>
    <p:sldId id="449" r:id="rId5"/>
    <p:sldId id="450" r:id="rId6"/>
    <p:sldId id="464" r:id="rId7"/>
    <p:sldId id="465" r:id="rId8"/>
    <p:sldId id="466" r:id="rId9"/>
    <p:sldId id="467" r:id="rId10"/>
    <p:sldId id="468" r:id="rId11"/>
    <p:sldId id="469" r:id="rId12"/>
    <p:sldId id="470" r:id="rId13"/>
    <p:sldId id="4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040" userDrawn="1">
          <p15:clr>
            <a:srgbClr val="A4A3A4"/>
          </p15:clr>
        </p15:guide>
        <p15:guide id="3" pos="2640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A0FF"/>
    <a:srgbClr val="1073FF"/>
    <a:srgbClr val="00BAFF"/>
    <a:srgbClr val="7C4AFA"/>
    <a:srgbClr val="48DFE5"/>
    <a:srgbClr val="FFB600"/>
    <a:srgbClr val="FFEA00"/>
    <a:srgbClr val="FFCCCC"/>
    <a:srgbClr val="00FF7D"/>
    <a:srgbClr val="70E6E1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12" autoAdjust="0"/>
    <p:restoredTop sz="86276" autoAdjust="0"/>
  </p:normalViewPr>
  <p:slideViewPr>
    <p:cSldViewPr>
      <p:cViewPr varScale="1">
        <p:scale>
          <a:sx n="68" d="100"/>
          <a:sy n="68" d="100"/>
        </p:scale>
        <p:origin x="1044" y="78"/>
      </p:cViewPr>
      <p:guideLst>
        <p:guide pos="5040"/>
        <p:guide pos="26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0" d="100"/>
          <a:sy n="50" d="100"/>
        </p:scale>
        <p:origin x="2574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BD7333-DD87-4773-BED3-E2892A4094EE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0E21C-7E3E-40C1-A5B4-152F0F11E19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044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D084F-DC83-4EB0-8CED-52E9AA3ECA1C}" type="datetimeFigureOut">
              <a:rPr lang="en-US" smtClean="0"/>
              <a:t>8/24/2018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57E0A-F321-48DC-AF94-681D4DCF34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0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860619" y="6446837"/>
            <a:ext cx="713316" cy="244475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fld id="{B574C554-70F1-4653-A839-ED1BBBD08DAC}" type="slidenum">
              <a:rPr lang="en-CA" sz="900">
                <a:solidFill>
                  <a:srgbClr val="858789"/>
                </a:solidFill>
                <a:latin typeface="Graphik" charset="0"/>
                <a:ea typeface="Graphik" charset="0"/>
                <a:cs typeface="Graphik" charset="0"/>
              </a:rPr>
              <a:pPr algn="r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t>‹#›</a:t>
            </a:fld>
            <a:endParaRPr lang="en-CA" sz="900" dirty="0">
              <a:solidFill>
                <a:srgbClr val="858789"/>
              </a:solidFill>
              <a:latin typeface="Graphik" charset="0"/>
              <a:ea typeface="Graphik" charset="0"/>
              <a:cs typeface="Graphik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257162" y="217908"/>
            <a:ext cx="11488164" cy="403222"/>
            <a:chOff x="331303" y="205551"/>
            <a:chExt cx="11488164" cy="403222"/>
          </a:xfrm>
        </p:grpSpPr>
        <p:sp>
          <p:nvSpPr>
            <p:cNvPr id="5" name="TextBox 4"/>
            <p:cNvSpPr txBox="1"/>
            <p:nvPr/>
          </p:nvSpPr>
          <p:spPr>
            <a:xfrm>
              <a:off x="1310040" y="214686"/>
              <a:ext cx="90120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bg1">
                      <a:lumMod val="75000"/>
                    </a:schemeClr>
                  </a:solidFill>
                  <a:latin typeface="Graphik" charset="0"/>
                  <a:ea typeface="Graphik" charset="0"/>
                  <a:cs typeface="Graphik" charset="0"/>
                </a:rPr>
                <a:t>Career Path</a:t>
              </a: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31304" y="608773"/>
              <a:ext cx="11488163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03" y="205551"/>
              <a:ext cx="742081" cy="195722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>
              <a:off x="1251284" y="205551"/>
              <a:ext cx="0" cy="255356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3"/>
          <p:cNvSpPr>
            <a:spLocks noGrp="1"/>
          </p:cNvSpPr>
          <p:nvPr>
            <p:ph type="title"/>
          </p:nvPr>
        </p:nvSpPr>
        <p:spPr>
          <a:xfrm>
            <a:off x="999243" y="880755"/>
            <a:ext cx="9243391" cy="460014"/>
          </a:xfrm>
        </p:spPr>
        <p:txBody>
          <a:bodyPr/>
          <a:lstStyle>
            <a:lvl1pPr>
              <a:defRPr>
                <a:solidFill>
                  <a:srgbClr val="06A0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10860619" y="6446837"/>
            <a:ext cx="713316" cy="244475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fld id="{B574C554-70F1-4653-A839-ED1BBBD08DAC}" type="slidenum">
              <a:rPr lang="en-CA" sz="900">
                <a:solidFill>
                  <a:srgbClr val="858789"/>
                </a:solidFill>
                <a:latin typeface="Graphik" charset="0"/>
                <a:ea typeface="Graphik" charset="0"/>
                <a:cs typeface="Graphik" charset="0"/>
              </a:rPr>
              <a:pPr algn="r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t>‹#›</a:t>
            </a:fld>
            <a:endParaRPr lang="en-CA" sz="900" dirty="0">
              <a:solidFill>
                <a:srgbClr val="858789"/>
              </a:solidFill>
              <a:latin typeface="Graphik" charset="0"/>
              <a:ea typeface="Graphik" charset="0"/>
              <a:cs typeface="Graphi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794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393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81001"/>
            <a:ext cx="11430000" cy="1295401"/>
          </a:xfrm>
          <a:prstGeom prst="rect">
            <a:avLst/>
          </a:prstGeom>
        </p:spPr>
        <p:txBody>
          <a:bodyPr vert="horz" lIns="0" tIns="4572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828800"/>
            <a:ext cx="11430000" cy="4686300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84910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</p:sldLayoutIdLst>
  <p:hf hdr="0"/>
  <p:txStyles>
    <p:titleStyle>
      <a:lvl1pPr marL="0" indent="0" algn="l" defTabSz="914377" rtl="0" eaLnBrk="1" latinLnBrk="0" hangingPunct="1">
        <a:lnSpc>
          <a:spcPct val="70000"/>
        </a:lnSpc>
        <a:spcBef>
          <a:spcPct val="0"/>
        </a:spcBef>
        <a:buNone/>
        <a:defRPr sz="3600" b="1" kern="1200" cap="all" baseline="0">
          <a:solidFill>
            <a:srgbClr val="06A0FF"/>
          </a:solidFill>
          <a:latin typeface="+mj-lt"/>
          <a:ea typeface="+mj-ea"/>
          <a:cs typeface="+mj-cs"/>
        </a:defRPr>
      </a:lvl1pPr>
    </p:titleStyle>
    <p:bodyStyle>
      <a:lvl1pPr marL="0" indent="0" algn="l" defTabSz="914377" rtl="0" eaLnBrk="1" latinLnBrk="0" hangingPunct="1">
        <a:lnSpc>
          <a:spcPct val="85000"/>
        </a:lnSpc>
        <a:spcBef>
          <a:spcPts val="0"/>
        </a:spcBef>
        <a:buFont typeface="Arial" panose="020B0604020202020204" pitchFamily="34" charset="0"/>
        <a:buNone/>
        <a:defRPr sz="1800" b="1" kern="1200" cap="all" baseline="0">
          <a:solidFill>
            <a:srgbClr val="06A0FF"/>
          </a:solidFill>
          <a:latin typeface="+mj-lt"/>
          <a:ea typeface="+mn-ea"/>
          <a:cs typeface="+mn-cs"/>
        </a:defRPr>
      </a:lvl1pPr>
      <a:lvl2pPr marL="0" indent="0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800" kern="1200">
          <a:solidFill>
            <a:srgbClr val="06A0FF"/>
          </a:solidFill>
          <a:latin typeface="+mn-lt"/>
          <a:ea typeface="+mn-ea"/>
          <a:cs typeface="+mn-cs"/>
        </a:defRPr>
      </a:lvl2pPr>
      <a:lvl3pPr marL="0" indent="0" algn="l" defTabSz="914377" rtl="0" eaLnBrk="1" latinLnBrk="0" hangingPunct="1">
        <a:lnSpc>
          <a:spcPct val="110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3034" indent="-169858" algn="l" defTabSz="914377" rtl="0" eaLnBrk="1" latinLnBrk="0" hangingPunct="1">
        <a:lnSpc>
          <a:spcPct val="11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46066" indent="-177796" algn="l" defTabSz="914377" rtl="0" eaLnBrk="1" latinLnBrk="0" hangingPunct="1">
        <a:lnSpc>
          <a:spcPct val="110000"/>
        </a:lnSpc>
        <a:spcBef>
          <a:spcPts val="0"/>
        </a:spcBef>
        <a:spcAft>
          <a:spcPts val="0"/>
        </a:spcAft>
        <a:buFont typeface="Graphik" panose="020B0503030202060203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12750" indent="-17303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77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None/>
        <a:defRPr sz="1200" b="1" kern="1200" cap="all" baseline="0">
          <a:solidFill>
            <a:schemeClr val="tx1"/>
          </a:solidFill>
          <a:latin typeface="+mj-lt"/>
          <a:ea typeface="+mn-ea"/>
          <a:cs typeface="+mn-cs"/>
        </a:defRPr>
      </a:lvl7pPr>
      <a:lvl8pPr marL="0" indent="0" algn="l" defTabSz="914377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77" rtl="0" eaLnBrk="1" latinLnBrk="0" hangingPunct="1">
        <a:lnSpc>
          <a:spcPct val="11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224" userDrawn="1">
          <p15:clr>
            <a:srgbClr val="F26B43"/>
          </p15:clr>
        </p15:guide>
        <p15:guide id="2" pos="5640" userDrawn="1">
          <p15:clr>
            <a:srgbClr val="F26B43"/>
          </p15:clr>
        </p15:guide>
        <p15:guide id="4" userDrawn="1">
          <p15:clr>
            <a:srgbClr val="F26B43"/>
          </p15:clr>
        </p15:guide>
        <p15:guide id="5" orient="horz" pos="240" userDrawn="1">
          <p15:clr>
            <a:srgbClr val="F26B43"/>
          </p15:clr>
        </p15:guide>
        <p15:guide id="6" orient="horz" userDrawn="1">
          <p15:clr>
            <a:srgbClr val="F26B43"/>
          </p15:clr>
        </p15:guide>
        <p15:guide id="7" pos="7680" userDrawn="1">
          <p15:clr>
            <a:srgbClr val="F26B43"/>
          </p15:clr>
        </p15:guide>
        <p15:guide id="9" pos="240" userDrawn="1">
          <p15:clr>
            <a:srgbClr val="F26B43"/>
          </p15:clr>
        </p15:guide>
        <p15:guide id="10" orient="horz" pos="4224" userDrawn="1">
          <p15:clr>
            <a:srgbClr val="F26B43"/>
          </p15:clr>
        </p15:guide>
        <p15:guide id="11" pos="3840" userDrawn="1">
          <p15:clr>
            <a:srgbClr val="F26B43"/>
          </p15:clr>
        </p15:guide>
        <p15:guide id="13" pos="2040" userDrawn="1">
          <p15:clr>
            <a:srgbClr val="F26B43"/>
          </p15:clr>
        </p15:guide>
        <p15:guide id="14" pos="7440" userDrawn="1">
          <p15:clr>
            <a:srgbClr val="F26B43"/>
          </p15:clr>
        </p15:guide>
        <p15:guide id="15" orient="horz" pos="2232" userDrawn="1">
          <p15:clr>
            <a:srgbClr val="F26B43"/>
          </p15:clr>
        </p15:guide>
        <p15:guide id="16" orient="horz" pos="32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D0FF"/>
              </a:gs>
              <a:gs pos="0">
                <a:srgbClr val="1764E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" name="Text Placeholder 1"/>
          <p:cNvSpPr txBox="1">
            <a:spLocks/>
          </p:cNvSpPr>
          <p:nvPr userDrawn="1"/>
        </p:nvSpPr>
        <p:spPr>
          <a:xfrm>
            <a:off x="1415480" y="2492896"/>
            <a:ext cx="8640960" cy="1205506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66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chemeClr val="bg1"/>
                </a:solidFill>
                <a:latin typeface="Graphik" charset="0"/>
                <a:ea typeface="Graphik" charset="0"/>
                <a:cs typeface="Graphik" charset="0"/>
              </a:rPr>
              <a:t>Click to edit master title style</a:t>
            </a:r>
            <a:endParaRPr lang="en-US" sz="5400" dirty="0">
              <a:solidFill>
                <a:schemeClr val="bg1"/>
              </a:solidFill>
              <a:latin typeface="Graphik" charset="0"/>
              <a:ea typeface="Graphik" charset="0"/>
              <a:cs typeface="Graphik" charset="0"/>
            </a:endParaRPr>
          </a:p>
        </p:txBody>
      </p:sp>
      <p:sp>
        <p:nvSpPr>
          <p:cNvPr id="9" name="Text Placeholder 1"/>
          <p:cNvSpPr txBox="1">
            <a:spLocks/>
          </p:cNvSpPr>
          <p:nvPr userDrawn="1"/>
        </p:nvSpPr>
        <p:spPr>
          <a:xfrm>
            <a:off x="1415480" y="4149080"/>
            <a:ext cx="6696744" cy="1205506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66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Graphik" charset="0"/>
                <a:ea typeface="Graphik" charset="0"/>
                <a:cs typeface="Graphik" charset="0"/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9236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15000">
                <a:schemeClr val="bg1">
                  <a:lumMod val="95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Text Placeholder 21"/>
          <p:cNvSpPr txBox="1">
            <a:spLocks/>
          </p:cNvSpPr>
          <p:nvPr/>
        </p:nvSpPr>
        <p:spPr>
          <a:xfrm>
            <a:off x="479376" y="2511376"/>
            <a:ext cx="6984776" cy="21181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66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8800" spc="-300" dirty="0">
              <a:solidFill>
                <a:schemeClr val="tx1">
                  <a:lumMod val="95000"/>
                  <a:lumOff val="5000"/>
                </a:schemeClr>
              </a:solidFill>
              <a:latin typeface="Graphik Black" charset="0"/>
              <a:ea typeface="Graphik Black" charset="0"/>
              <a:cs typeface="Graphik Bl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392" y="4450081"/>
            <a:ext cx="4608512" cy="1293658"/>
          </a:xfrm>
          <a:prstGeom prst="rect">
            <a:avLst/>
          </a:prstGeom>
          <a:noFill/>
        </p:spPr>
        <p:txBody>
          <a:bodyPr wrap="square" lIns="0" tIns="0" rIns="0" bIns="45720" rtlCol="0">
            <a:noAutofit/>
          </a:bodyPr>
          <a:lstStyle/>
          <a:p>
            <a:endParaRPr lang="en-US" b="1" dirty="0">
              <a:solidFill>
                <a:srgbClr val="06A0FF"/>
              </a:solidFill>
              <a:latin typeface="Graphik" charset="0"/>
              <a:ea typeface="Graphik" charset="0"/>
              <a:cs typeface="Graphik" charset="0"/>
            </a:endParaRPr>
          </a:p>
        </p:txBody>
      </p:sp>
      <p:sp>
        <p:nvSpPr>
          <p:cNvPr id="9" name="Text Placeholder 21"/>
          <p:cNvSpPr txBox="1">
            <a:spLocks/>
          </p:cNvSpPr>
          <p:nvPr/>
        </p:nvSpPr>
        <p:spPr>
          <a:xfrm>
            <a:off x="479375" y="2810345"/>
            <a:ext cx="5256585" cy="2376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66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spc="-300" dirty="0">
                <a:solidFill>
                  <a:schemeClr val="tx1">
                    <a:lumMod val="95000"/>
                    <a:lumOff val="5000"/>
                  </a:schemeClr>
                </a:solidFill>
                <a:latin typeface="Graphik Black" charset="0"/>
                <a:ea typeface="Graphik Black" charset="0"/>
                <a:cs typeface="Graphik Black" charset="0"/>
              </a:rPr>
              <a:t>POLLOS</a:t>
            </a:r>
          </a:p>
          <a:p>
            <a:r>
              <a:rPr lang="en-US" sz="5400" spc="-300" dirty="0">
                <a:solidFill>
                  <a:schemeClr val="tx1">
                    <a:lumMod val="95000"/>
                    <a:lumOff val="5000"/>
                  </a:schemeClr>
                </a:solidFill>
                <a:latin typeface="Graphik Black" charset="0"/>
                <a:ea typeface="Graphik Black" charset="0"/>
                <a:cs typeface="Graphik Black" charset="0"/>
              </a:rPr>
              <a:t>HERMANOS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237978-10E4-4F23-BC09-3576397DA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184" y="1714500"/>
            <a:ext cx="35718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74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4"/>
            <a:ext cx="9376046" cy="487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8A7FF78-C8A9-4BCB-B235-108ECF43F380}"/>
              </a:ext>
            </a:extLst>
          </p:cNvPr>
          <p:cNvSpPr/>
          <p:nvPr/>
        </p:nvSpPr>
        <p:spPr>
          <a:xfrm>
            <a:off x="6463543" y="1844824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496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59696" y="692696"/>
            <a:ext cx="7848872" cy="523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DDCD7B-6469-4966-81F8-7A41B37457B3}"/>
              </a:ext>
            </a:extLst>
          </p:cNvPr>
          <p:cNvSpPr/>
          <p:nvPr/>
        </p:nvSpPr>
        <p:spPr>
          <a:xfrm>
            <a:off x="4583832" y="1628800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CA2DC54-A3CB-4761-924C-B83C58E7D5BB}"/>
              </a:ext>
            </a:extLst>
          </p:cNvPr>
          <p:cNvSpPr/>
          <p:nvPr/>
        </p:nvSpPr>
        <p:spPr>
          <a:xfrm>
            <a:off x="6609268" y="1628800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8A638C0-B305-4E8E-AF3F-36FFFC538F97}"/>
              </a:ext>
            </a:extLst>
          </p:cNvPr>
          <p:cNvSpPr/>
          <p:nvPr/>
        </p:nvSpPr>
        <p:spPr>
          <a:xfrm>
            <a:off x="8671086" y="1628800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7EBC6D0-DEAE-44EE-9E4A-50B4024BCEE9}"/>
              </a:ext>
            </a:extLst>
          </p:cNvPr>
          <p:cNvSpPr/>
          <p:nvPr/>
        </p:nvSpPr>
        <p:spPr>
          <a:xfrm>
            <a:off x="4583832" y="429309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229099D-683B-4594-8305-94001E92B80F}"/>
              </a:ext>
            </a:extLst>
          </p:cNvPr>
          <p:cNvSpPr/>
          <p:nvPr/>
        </p:nvSpPr>
        <p:spPr>
          <a:xfrm>
            <a:off x="6609268" y="429309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D9B8CFD-F3D8-45BD-9637-5FAE10101A55}"/>
              </a:ext>
            </a:extLst>
          </p:cNvPr>
          <p:cNvSpPr/>
          <p:nvPr/>
        </p:nvSpPr>
        <p:spPr>
          <a:xfrm>
            <a:off x="8671086" y="429309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13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4"/>
            <a:ext cx="9376046" cy="487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426A74-9FE0-43D9-A63B-F91D2B33B563}"/>
              </a:ext>
            </a:extLst>
          </p:cNvPr>
          <p:cNvSpPr/>
          <p:nvPr/>
        </p:nvSpPr>
        <p:spPr>
          <a:xfrm>
            <a:off x="4529026" y="1473108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5D8CEA3-C607-4879-AFB7-5E6DFFFC8642}"/>
              </a:ext>
            </a:extLst>
          </p:cNvPr>
          <p:cNvSpPr/>
          <p:nvPr/>
        </p:nvSpPr>
        <p:spPr>
          <a:xfrm>
            <a:off x="6554462" y="1473108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2FF348-C8DA-4FED-B058-8AA932A31206}"/>
              </a:ext>
            </a:extLst>
          </p:cNvPr>
          <p:cNvSpPr/>
          <p:nvPr/>
        </p:nvSpPr>
        <p:spPr>
          <a:xfrm>
            <a:off x="8616280" y="1473108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1304A5B-C727-4CF2-A2CD-E9E4138E2A6A}"/>
              </a:ext>
            </a:extLst>
          </p:cNvPr>
          <p:cNvSpPr/>
          <p:nvPr/>
        </p:nvSpPr>
        <p:spPr>
          <a:xfrm rot="16200000">
            <a:off x="1529485" y="3927217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717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6A0FF"/>
                </a:solidFill>
              </a:rPr>
              <a:t>GOALs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999243" y="1772816"/>
            <a:ext cx="7256997" cy="4176464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600" b="0" cap="none" dirty="0"/>
              <a:t>After the tragic death of former CEO, Gustavo </a:t>
            </a:r>
            <a:r>
              <a:rPr lang="en-US" sz="1600" b="0" cap="none" dirty="0" err="1"/>
              <a:t>Fring</a:t>
            </a:r>
            <a:r>
              <a:rPr lang="en-US" sz="1600" b="0" cap="none" dirty="0"/>
              <a:t>, Los </a:t>
            </a:r>
            <a:r>
              <a:rPr lang="en-US" sz="1600" b="0" cap="none" dirty="0" err="1"/>
              <a:t>Pollos</a:t>
            </a:r>
            <a:r>
              <a:rPr lang="en-US" sz="1600" b="0" cap="none" dirty="0"/>
              <a:t> Hermanos has decided to re-invent their identity and have a wider approach at costumer opening it’s doors to the youth community.</a:t>
            </a:r>
          </a:p>
          <a:p>
            <a:pPr>
              <a:lnSpc>
                <a:spcPct val="150000"/>
              </a:lnSpc>
            </a:pPr>
            <a:endParaRPr lang="en-US" sz="1600" b="0" cap="none" dirty="0"/>
          </a:p>
          <a:p>
            <a:pPr>
              <a:lnSpc>
                <a:spcPct val="150000"/>
              </a:lnSpc>
            </a:pPr>
            <a:r>
              <a:rPr lang="en-US" sz="1600" b="0" cap="none" dirty="0"/>
              <a:t>They’ve been advised to hire an UX and UI team to re-design their site and they’ve taken the opportunity to, also, change their menu.</a:t>
            </a:r>
          </a:p>
        </p:txBody>
      </p:sp>
    </p:spTree>
    <p:extLst>
      <p:ext uri="{BB962C8B-B14F-4D97-AF65-F5344CB8AC3E}">
        <p14:creationId xmlns:p14="http://schemas.microsoft.com/office/powerpoint/2010/main" val="1312531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999243" y="881063"/>
            <a:ext cx="4808725" cy="460375"/>
          </a:xfrm>
          <a:prstGeom prst="rect">
            <a:avLst/>
          </a:prstGeom>
        </p:spPr>
        <p:txBody>
          <a:bodyPr vert="horz" lIns="0" tIns="45720" rIns="0" bIns="0" rtlCol="0" anchor="t" anchorCtr="0">
            <a:normAutofit/>
          </a:bodyPr>
          <a:lstStyle>
            <a:lvl1pPr marL="0" indent="0" algn="l" defTabSz="914377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6A0FF"/>
                </a:solidFill>
              </a:rPr>
              <a:t>Pain points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207568" y="2060848"/>
            <a:ext cx="8193101" cy="1008112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b="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UI team has created a design system for the site so that it has a cleaner styling. Unfortunately your UI team member (Jesse </a:t>
            </a:r>
            <a:r>
              <a:rPr lang="en-US" sz="2000" b="0" cap="none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Pinkman</a:t>
            </a:r>
            <a:r>
              <a:rPr lang="en-US" sz="2000" b="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) went missing so you have no access to resources.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63552" y="4365627"/>
            <a:ext cx="8193101" cy="1008112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b="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They wanted to make it effortless for costumer to view or even buy their products with as few clicks as possible.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243" y="2567519"/>
            <a:ext cx="596900" cy="5969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243" y="4670923"/>
            <a:ext cx="6096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78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839416" y="3428330"/>
            <a:ext cx="720080" cy="720080"/>
          </a:xfrm>
          <a:prstGeom prst="ellipse">
            <a:avLst/>
          </a:prstGeom>
          <a:solidFill>
            <a:srgbClr val="06A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999243" y="881063"/>
            <a:ext cx="4808725" cy="460375"/>
          </a:xfrm>
          <a:prstGeom prst="rect">
            <a:avLst/>
          </a:prstGeom>
        </p:spPr>
        <p:txBody>
          <a:bodyPr vert="horz" lIns="0" tIns="45720" rIns="0" bIns="0" rtlCol="0" anchor="t" anchorCtr="0">
            <a:normAutofit/>
          </a:bodyPr>
          <a:lstStyle>
            <a:lvl1pPr marL="0" indent="0" algn="l" defTabSz="914377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6A0FF"/>
                </a:solidFill>
              </a:rPr>
              <a:t>YOUR WORK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999243" y="1752625"/>
            <a:ext cx="9829193" cy="1008112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b="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As a FED they want you to have a clean, well documented code that takes emphasis on atomic design and is as pixel perfect as possible.</a:t>
            </a:r>
          </a:p>
          <a:p>
            <a:pPr>
              <a:lnSpc>
                <a:spcPct val="100000"/>
              </a:lnSpc>
            </a:pPr>
            <a:r>
              <a:rPr lang="en-US" sz="2000" b="0" cap="none" dirty="0">
                <a:solidFill>
                  <a:schemeClr val="tx1">
                    <a:lumMod val="75000"/>
                    <a:lumOff val="2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>Use Angular 6, TypeScript, Sass and bootstrap to achieve your goal.  </a:t>
            </a:r>
          </a:p>
        </p:txBody>
      </p:sp>
      <p:sp>
        <p:nvSpPr>
          <p:cNvPr id="4" name="Text Placeholder 9"/>
          <p:cNvSpPr txBox="1">
            <a:spLocks/>
          </p:cNvSpPr>
          <p:nvPr/>
        </p:nvSpPr>
        <p:spPr>
          <a:xfrm>
            <a:off x="999242" y="4653229"/>
            <a:ext cx="3080533" cy="1008112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2400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685783" indent="-17144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28674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5561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55561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61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</a:pPr>
            <a:r>
              <a:rPr lang="en-US" b="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your tags, plan ahead your work. Find your back-end provider.</a:t>
            </a:r>
          </a:p>
        </p:txBody>
      </p:sp>
      <p:sp>
        <p:nvSpPr>
          <p:cNvPr id="5" name="Text Placeholder 9"/>
          <p:cNvSpPr txBox="1">
            <a:spLocks/>
          </p:cNvSpPr>
          <p:nvPr/>
        </p:nvSpPr>
        <p:spPr>
          <a:xfrm>
            <a:off x="4881910" y="4653229"/>
            <a:ext cx="2572196" cy="1008112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2400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685783" indent="-17144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28674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5561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55561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61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</a:pPr>
            <a:r>
              <a:rPr lang="en-US" b="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Ask for help if there’s any doubt.</a:t>
            </a:r>
          </a:p>
        </p:txBody>
      </p:sp>
      <p:sp>
        <p:nvSpPr>
          <p:cNvPr id="6" name="Text Placeholder 9"/>
          <p:cNvSpPr txBox="1">
            <a:spLocks/>
          </p:cNvSpPr>
          <p:nvPr/>
        </p:nvSpPr>
        <p:spPr>
          <a:xfrm>
            <a:off x="8256240" y="4615418"/>
            <a:ext cx="3096344" cy="1189842"/>
          </a:xfrm>
          <a:prstGeom prst="rect">
            <a:avLst/>
          </a:prstGeom>
        </p:spPr>
        <p:txBody>
          <a:bodyPr vert="horz" lIns="0" tIns="91440" rIns="0" bIns="45720" rtlCol="0">
            <a:norm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2400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685783" indent="-17144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28674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5561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55561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5561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</a:pPr>
            <a:r>
              <a:rPr lang="en-US" b="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Document and keep track of your tasks using Trello. 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999242" y="4507780"/>
            <a:ext cx="3080533" cy="0"/>
          </a:xfrm>
          <a:prstGeom prst="line">
            <a:avLst/>
          </a:prstGeom>
          <a:ln>
            <a:solidFill>
              <a:srgbClr val="06A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881910" y="4507780"/>
            <a:ext cx="2572196" cy="0"/>
          </a:xfrm>
          <a:prstGeom prst="line">
            <a:avLst/>
          </a:prstGeom>
          <a:ln>
            <a:solidFill>
              <a:srgbClr val="06A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256240" y="4507780"/>
            <a:ext cx="2572196" cy="0"/>
          </a:xfrm>
          <a:prstGeom prst="line">
            <a:avLst/>
          </a:prstGeom>
          <a:ln>
            <a:solidFill>
              <a:srgbClr val="06A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 txBox="1">
            <a:spLocks/>
          </p:cNvSpPr>
          <p:nvPr/>
        </p:nvSpPr>
        <p:spPr>
          <a:xfrm>
            <a:off x="1744128" y="3573016"/>
            <a:ext cx="1872208" cy="555700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cap="none" dirty="0">
                <a:solidFill>
                  <a:srgbClr val="06A0FF"/>
                </a:solidFill>
                <a:latin typeface="Graphik Semibold" charset="0"/>
                <a:ea typeface="Graphik Semibold" charset="0"/>
                <a:cs typeface="Graphik Semibold" charset="0"/>
              </a:rPr>
              <a:t>DEFINE</a:t>
            </a:r>
          </a:p>
        </p:txBody>
      </p:sp>
      <p:sp>
        <p:nvSpPr>
          <p:cNvPr id="18" name="Oval 17"/>
          <p:cNvSpPr/>
          <p:nvPr/>
        </p:nvSpPr>
        <p:spPr>
          <a:xfrm>
            <a:off x="4881910" y="3451052"/>
            <a:ext cx="720080" cy="720080"/>
          </a:xfrm>
          <a:prstGeom prst="ellipse">
            <a:avLst/>
          </a:prstGeom>
          <a:solidFill>
            <a:srgbClr val="06A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5825296" y="3573016"/>
            <a:ext cx="1872208" cy="555700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cap="none" dirty="0">
                <a:solidFill>
                  <a:srgbClr val="06A0FF"/>
                </a:solidFill>
                <a:latin typeface="Graphik Semibold" charset="0"/>
                <a:ea typeface="Graphik Semibold" charset="0"/>
                <a:cs typeface="Graphik Semibold" charset="0"/>
              </a:rPr>
              <a:t>SUPPORT</a:t>
            </a:r>
          </a:p>
        </p:txBody>
      </p:sp>
      <p:sp>
        <p:nvSpPr>
          <p:cNvPr id="21" name="Oval 20"/>
          <p:cNvSpPr/>
          <p:nvPr/>
        </p:nvSpPr>
        <p:spPr>
          <a:xfrm>
            <a:off x="8256240" y="3445888"/>
            <a:ext cx="720080" cy="720080"/>
          </a:xfrm>
          <a:prstGeom prst="ellipse">
            <a:avLst/>
          </a:prstGeom>
          <a:solidFill>
            <a:srgbClr val="06A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9199626" y="3567852"/>
            <a:ext cx="1872208" cy="555700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38" indent="-230182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Graphik" panose="020B05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7229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cap="none" dirty="0">
                <a:solidFill>
                  <a:srgbClr val="06A0FF"/>
                </a:solidFill>
                <a:latin typeface="Graphik Semibold" charset="0"/>
                <a:ea typeface="Graphik Semibold" charset="0"/>
                <a:cs typeface="Graphik Semibold" charset="0"/>
              </a:rPr>
              <a:t>REFERENCE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872" y="3634888"/>
            <a:ext cx="350816" cy="30696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10" y="3548084"/>
            <a:ext cx="480572" cy="48057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2694" y="3611836"/>
            <a:ext cx="398512" cy="39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65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D0FF"/>
              </a:gs>
              <a:gs pos="0">
                <a:srgbClr val="1764E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1415480" y="2996952"/>
            <a:ext cx="6264696" cy="1205506"/>
          </a:xfrm>
          <a:prstGeom prst="rect">
            <a:avLst/>
          </a:prstGeom>
        </p:spPr>
        <p:txBody>
          <a:bodyPr vert="horz" lIns="0" tIns="91440" rIns="0" bIns="45720" rtlCol="0">
            <a:noAutofit/>
          </a:bodyPr>
          <a:lstStyle>
            <a:lvl1pPr marL="0" indent="0" algn="l" defTabSz="914377" rtl="0" eaLnBrk="1" latinLnBrk="0" hangingPunct="1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37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3034" indent="-169858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46066" indent="-177796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Graphik" panose="020B0503030202060203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12750" indent="-17303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77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7pPr>
            <a:lvl8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7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 dirty="0">
                <a:solidFill>
                  <a:schemeClr val="bg1"/>
                </a:solidFill>
                <a:latin typeface="Graphik" charset="0"/>
                <a:ea typeface="Graphik" charset="0"/>
                <a:cs typeface="Graphik" charset="0"/>
              </a:rPr>
              <a:t>WEB VIEW</a:t>
            </a:r>
          </a:p>
        </p:txBody>
      </p:sp>
    </p:spTree>
    <p:extLst>
      <p:ext uri="{BB962C8B-B14F-4D97-AF65-F5344CB8AC3E}">
        <p14:creationId xmlns:p14="http://schemas.microsoft.com/office/powerpoint/2010/main" val="118852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4"/>
            <a:ext cx="9376046" cy="487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A3B468-965E-45D4-9474-C0655C7ECD67}"/>
              </a:ext>
            </a:extLst>
          </p:cNvPr>
          <p:cNvSpPr/>
          <p:nvPr/>
        </p:nvSpPr>
        <p:spPr>
          <a:xfrm>
            <a:off x="3575720" y="155679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Header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130AEF8-10A4-41A8-8976-3EF5AC982895}"/>
              </a:ext>
            </a:extLst>
          </p:cNvPr>
          <p:cNvSpPr/>
          <p:nvPr/>
        </p:nvSpPr>
        <p:spPr>
          <a:xfrm>
            <a:off x="4223792" y="41050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col-md-7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A49DBC4-6729-44FC-B911-7A467B14A325}"/>
              </a:ext>
            </a:extLst>
          </p:cNvPr>
          <p:cNvSpPr/>
          <p:nvPr/>
        </p:nvSpPr>
        <p:spPr>
          <a:xfrm>
            <a:off x="9120336" y="41050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col-md-4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74D09E2-4333-44F7-A07E-5AF27920DB6C}"/>
              </a:ext>
            </a:extLst>
          </p:cNvPr>
          <p:cNvSpPr/>
          <p:nvPr/>
        </p:nvSpPr>
        <p:spPr>
          <a:xfrm>
            <a:off x="10776520" y="41050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col-md-1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57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4"/>
            <a:ext cx="9376046" cy="487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9BA3E6-0511-4623-AB21-38C86796A0C0}"/>
              </a:ext>
            </a:extLst>
          </p:cNvPr>
          <p:cNvSpPr/>
          <p:nvPr/>
        </p:nvSpPr>
        <p:spPr>
          <a:xfrm>
            <a:off x="5303912" y="2348880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D5E0249-2A60-4499-8E46-C53C5FCB76B4}"/>
              </a:ext>
            </a:extLst>
          </p:cNvPr>
          <p:cNvSpPr/>
          <p:nvPr/>
        </p:nvSpPr>
        <p:spPr>
          <a:xfrm>
            <a:off x="2711624" y="235274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42D427C-D9B7-4D10-90DB-AD3DB88F7434}"/>
              </a:ext>
            </a:extLst>
          </p:cNvPr>
          <p:cNvSpPr/>
          <p:nvPr/>
        </p:nvSpPr>
        <p:spPr>
          <a:xfrm>
            <a:off x="8463597" y="2348880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card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0A6AB8C-D6B7-4CFC-BECD-35A0143A1FB5}"/>
              </a:ext>
            </a:extLst>
          </p:cNvPr>
          <p:cNvSpPr/>
          <p:nvPr/>
        </p:nvSpPr>
        <p:spPr>
          <a:xfrm>
            <a:off x="9552384" y="501317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BS? JS?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9BC3796-D15D-4EB6-98B0-B9D51B7A0366}"/>
              </a:ext>
            </a:extLst>
          </p:cNvPr>
          <p:cNvSpPr/>
          <p:nvPr/>
        </p:nvSpPr>
        <p:spPr>
          <a:xfrm>
            <a:off x="6384032" y="1214678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container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E3BDFEA-6933-4A58-8076-D32D02AF4567}"/>
              </a:ext>
            </a:extLst>
          </p:cNvPr>
          <p:cNvSpPr/>
          <p:nvPr/>
        </p:nvSpPr>
        <p:spPr>
          <a:xfrm rot="16200000">
            <a:off x="1482840" y="3711194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row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15BB13-55A7-451C-8D50-39A8339109C1}"/>
              </a:ext>
            </a:extLst>
          </p:cNvPr>
          <p:cNvSpPr/>
          <p:nvPr/>
        </p:nvSpPr>
        <p:spPr>
          <a:xfrm rot="16200000">
            <a:off x="1466644" y="171289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855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5"/>
            <a:ext cx="9376046" cy="4524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D1663DF-6EC1-418F-B2ED-195A5FB27687}"/>
              </a:ext>
            </a:extLst>
          </p:cNvPr>
          <p:cNvSpPr/>
          <p:nvPr/>
        </p:nvSpPr>
        <p:spPr>
          <a:xfrm>
            <a:off x="8472264" y="1772816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108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taurant landing page">
            <a:extLst>
              <a:ext uri="{FF2B5EF4-FFF2-40B4-BE49-F238E27FC236}">
                <a16:creationId xmlns:a16="http://schemas.microsoft.com/office/drawing/2014/main" id="{553EE1B9-CCA5-4A28-B4A7-F18FF499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taurant landing page">
            <a:extLst>
              <a:ext uri="{FF2B5EF4-FFF2-40B4-BE49-F238E27FC236}">
                <a16:creationId xmlns:a16="http://schemas.microsoft.com/office/drawing/2014/main" id="{93C4E41C-034A-466A-BE38-793D796B39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23592" y="992405"/>
            <a:ext cx="9376046" cy="4524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8388AF9-A2AA-4997-B904-3F2B1F00FEF4}"/>
              </a:ext>
            </a:extLst>
          </p:cNvPr>
          <p:cNvSpPr/>
          <p:nvPr/>
        </p:nvSpPr>
        <p:spPr>
          <a:xfrm>
            <a:off x="8472264" y="969052"/>
            <a:ext cx="1296144" cy="29970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54590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s">
  <a:themeElements>
    <a:clrScheme name="Accenture MasterBrand">
      <a:dk1>
        <a:sysClr val="windowText" lastClr="000000"/>
      </a:dk1>
      <a:lt1>
        <a:sysClr val="window" lastClr="FFFFFF"/>
      </a:lt1>
      <a:dk2>
        <a:srgbClr val="595959"/>
      </a:dk2>
      <a:lt2>
        <a:srgbClr val="D8D8D8"/>
      </a:lt2>
      <a:accent1>
        <a:srgbClr val="7E00FF"/>
      </a:accent1>
      <a:accent2>
        <a:srgbClr val="FF0000"/>
      </a:accent2>
      <a:accent3>
        <a:srgbClr val="2800FF"/>
      </a:accent3>
      <a:accent4>
        <a:srgbClr val="00BAFF"/>
      </a:accent4>
      <a:accent5>
        <a:srgbClr val="00FF7D"/>
      </a:accent5>
      <a:accent6>
        <a:srgbClr val="FFEA00"/>
      </a:accent6>
      <a:hlink>
        <a:srgbClr val="2800FF"/>
      </a:hlink>
      <a:folHlink>
        <a:srgbClr val="7E00FF"/>
      </a:folHlink>
    </a:clrScheme>
    <a:fontScheme name="Accenture_Graphik">
      <a:majorFont>
        <a:latin typeface="Graphik"/>
        <a:ea typeface=""/>
        <a:cs typeface=""/>
      </a:majorFont>
      <a:minorFont>
        <a:latin typeface="Graph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45720" rtlCol="0">
        <a:noAutofit/>
      </a:bodyPr>
      <a:lstStyle>
        <a:defPPr>
          <a:defRPr sz="1600" dirty="0" smtClean="0"/>
        </a:defPPr>
      </a:lstStyle>
    </a:txDef>
  </a:objectDefaults>
  <a:extraClrSchemeLst/>
  <a:custClrLst>
    <a:custClr name="Strategy-Orange">
      <a:srgbClr val="FF9128"/>
    </a:custClr>
    <a:custClr name="Strategy-Carmine">
      <a:srgbClr val="BD001D"/>
    </a:custClr>
    <a:custClr name="Consulting-Light Aqua">
      <a:srgbClr val="00F3FF"/>
    </a:custClr>
    <a:custClr name="Consulting-Dark Violet">
      <a:srgbClr val="7500C0"/>
    </a:custClr>
    <a:custClr name="Digital-Lime">
      <a:srgbClr val="00FF00"/>
    </a:custClr>
    <a:custClr name="Digital-Sunglow">
      <a:srgbClr val="FFD42E"/>
    </a:custClr>
    <a:custClr name="Technology-Aqua">
      <a:srgbClr val="00F3FF"/>
    </a:custClr>
    <a:custClr name="Technology-Lime">
      <a:srgbClr val="00FF00"/>
    </a:custClr>
    <a:custClr name="Operations-Aqua">
      <a:srgbClr val="00F3FF"/>
    </a:custClr>
    <a:custClr name="Operations-Navy Blue">
      <a:srgbClr val="004DFF"/>
    </a:custClr>
    <a:custClr name="Strategy-Orange Red">
      <a:srgbClr val="FF3C0F"/>
    </a:custClr>
    <a:custClr name="Strategy-Dark Carmine">
      <a:srgbClr val="920026"/>
    </a:custClr>
    <a:custClr name="Consulting-Electric Purple">
      <a:srgbClr val="A100FF"/>
    </a:custClr>
    <a:custClr name="Consulting-Indigo">
      <a:srgbClr val="5F0095"/>
    </a:custClr>
    <a:custClr name="Digital-Yellow">
      <a:srgbClr val="FFFF00"/>
    </a:custClr>
    <a:custClr name="Digital-Selective Yellow">
      <a:srgbClr val="FFB600"/>
    </a:custClr>
    <a:custClr name="Technology-Spring Green">
      <a:srgbClr val="00FF7D"/>
    </a:custClr>
    <a:custClr name="Technology-Dark Lime">
      <a:srgbClr val="00D700"/>
    </a:custClr>
    <a:custClr name="Operations-Deep Sky Blue">
      <a:srgbClr val="00BAFF"/>
    </a:custClr>
    <a:custClr name="Operations-Blue">
      <a:srgbClr val="2800FF"/>
    </a:custClr>
    <a:custClr name="Strategy-Red">
      <a:srgbClr val="FF0000"/>
    </a:custClr>
    <a:custClr name="Strategy-Burgundy">
      <a:srgbClr val="710012"/>
    </a:custClr>
    <a:custClr name="Consulting-Electric Indigo">
      <a:srgbClr val="7E00FF"/>
    </a:custClr>
    <a:custClr name="Consulting-Dark Indigo">
      <a:srgbClr val="380089"/>
    </a:custClr>
    <a:custClr name="Digital-Golden Yellow">
      <a:srgbClr val="FFEA00"/>
    </a:custClr>
    <a:custClr name="Digital-Dark Orange">
      <a:srgbClr val="FF9500"/>
    </a:custClr>
    <a:custClr name="Technology-Spring Bud">
      <a:srgbClr val="B9FF00"/>
    </a:custClr>
    <a:custClr name="Technology-British Racing Green">
      <a:srgbClr val="00530A"/>
    </a:custClr>
    <a:custClr name="Operations-Dodger Blue">
      <a:srgbClr val="008EFF"/>
    </a:custClr>
    <a:custClr name="Operations-Dark Blue">
      <a:srgbClr val="000088"/>
    </a:custClr>
  </a:custClrLst>
  <a:extLst>
    <a:ext uri="{05A4C25C-085E-4340-85A3-A5531E510DB2}">
      <thm15:themeFamily xmlns:thm15="http://schemas.microsoft.com/office/thememl/2012/main" name="Presentation1" id="{3AF425F2-D110-4AD7-9186-046FD1A1BA59}" vid="{78550A33-A983-4183-922A-851E5C78E480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raphik">
      <a:majorFont>
        <a:latin typeface="Graphik"/>
        <a:ea typeface=""/>
        <a:cs typeface=""/>
      </a:majorFont>
      <a:minorFont>
        <a:latin typeface="Graph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raphik">
      <a:majorFont>
        <a:latin typeface="Graphik"/>
        <a:ea typeface=""/>
        <a:cs typeface=""/>
      </a:majorFont>
      <a:minorFont>
        <a:latin typeface="Graph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Accenture_Master_Graphik_012017</Template>
  <TotalTime>18247</TotalTime>
  <Words>234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Graphik</vt:lpstr>
      <vt:lpstr>Graphik Black</vt:lpstr>
      <vt:lpstr>Graphik Medium</vt:lpstr>
      <vt:lpstr>Graphik Semibold</vt:lpstr>
      <vt:lpstr>Titles</vt:lpstr>
      <vt:lpstr>1_Custom Design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our new template</dc:title>
  <dc:creator>Bermudez, Osciel</dc:creator>
  <cp:lastModifiedBy>Miranda, Hugo</cp:lastModifiedBy>
  <cp:revision>238</cp:revision>
  <dcterms:created xsi:type="dcterms:W3CDTF">2017-02-22T17:30:15Z</dcterms:created>
  <dcterms:modified xsi:type="dcterms:W3CDTF">2018-08-24T15:36:46Z</dcterms:modified>
</cp:coreProperties>
</file>